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D6C29-A751-48D8-A6EB-A838AEFB1D1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6D4EE-F687-45E6-9DB8-4BEB211DC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1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43E1-4F34-4D40-9F74-D983CCF961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5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72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2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4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7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5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3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0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2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8367E-1BC9-4426-BB9C-F37EE9BC069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3EE1-F192-4F54-88B7-3219DD211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48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Week2 (B)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9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7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2" b="14611"/>
          <a:stretch/>
        </p:blipFill>
        <p:spPr>
          <a:xfrm>
            <a:off x="0" y="668741"/>
            <a:ext cx="12192000" cy="518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9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591869"/>
            <a:ext cx="2429301" cy="264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-457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382233" y="6086901"/>
            <a:ext cx="709682" cy="600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t="5950" r="-112" b="14013"/>
          <a:stretch/>
        </p:blipFill>
        <p:spPr>
          <a:xfrm>
            <a:off x="0" y="409434"/>
            <a:ext cx="121920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8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Activity01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35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Problem Identification</a:t>
            </a:r>
          </a:p>
          <a:p>
            <a:pPr marL="465138" lvl="1" indent="-233363">
              <a:spcBef>
                <a:spcPts val="1000"/>
              </a:spcBef>
            </a:pPr>
            <a:r>
              <a:rPr lang="en-US" dirty="0" smtClean="0"/>
              <a:t>Find </a:t>
            </a:r>
            <a:r>
              <a:rPr lang="en-US" dirty="0"/>
              <a:t>out problem and Understand it. Identify its requirements and class/labels to be predicted.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Data Collection</a:t>
            </a:r>
          </a:p>
          <a:p>
            <a:pPr marL="465138"/>
            <a:r>
              <a:rPr lang="en-US" sz="2400" dirty="0"/>
              <a:t>Acquire data, there are many data sources, studied in class, collect data from any of those.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Data Preprocessing</a:t>
            </a:r>
          </a:p>
          <a:p>
            <a:pPr marL="465138"/>
            <a:r>
              <a:rPr lang="en-US" sz="2400" dirty="0" smtClean="0"/>
              <a:t>Make </a:t>
            </a:r>
            <a:r>
              <a:rPr lang="en-US" sz="2400" dirty="0"/>
              <a:t>your data into desired format, find and fill missing values, remove unnecessary data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75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9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4"/>
          <a:stretch/>
        </p:blipFill>
        <p:spPr>
          <a:xfrm>
            <a:off x="0" y="1588"/>
            <a:ext cx="12192000" cy="620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smtClean="0"/>
              <a:t>Activity01 –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Data Exploration</a:t>
            </a:r>
          </a:p>
          <a:p>
            <a:pPr marL="465138"/>
            <a:r>
              <a:rPr lang="en-US" sz="2400" dirty="0"/>
              <a:t>Do some analysis and visualization for finding out some meaningful patterns from data.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ML </a:t>
            </a:r>
            <a:r>
              <a:rPr lang="en-US" sz="2400" b="1" dirty="0"/>
              <a:t>Model </a:t>
            </a:r>
            <a:r>
              <a:rPr lang="en-US" sz="2400" b="1" dirty="0" smtClean="0"/>
              <a:t>Selection</a:t>
            </a:r>
          </a:p>
          <a:p>
            <a:pPr marL="406400" indent="-174625"/>
            <a:r>
              <a:rPr lang="en-US" sz="2400" dirty="0" smtClean="0"/>
              <a:t>Split the data into train and test (80%, 20% ration respectively)</a:t>
            </a:r>
          </a:p>
          <a:p>
            <a:pPr marL="406400" indent="-174625"/>
            <a:r>
              <a:rPr lang="en-US" sz="2400" dirty="0" smtClean="0"/>
              <a:t>Determine </a:t>
            </a:r>
            <a:r>
              <a:rPr lang="en-US" sz="2400" dirty="0"/>
              <a:t>model to be applied on data (whether classification/regression).</a:t>
            </a:r>
          </a:p>
          <a:p>
            <a:pPr marL="406400" indent="-174625"/>
            <a:r>
              <a:rPr lang="en-US" sz="2400" dirty="0"/>
              <a:t>Apply some models and find out which model is the best amongst others.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Model Evaluation</a:t>
            </a:r>
            <a:endParaRPr lang="en-US" sz="2400" b="1" dirty="0"/>
          </a:p>
          <a:p>
            <a:pPr marL="465138"/>
            <a:r>
              <a:rPr lang="en-US" sz="2400" dirty="0" smtClean="0"/>
              <a:t>Train </a:t>
            </a:r>
            <a:r>
              <a:rPr lang="en-US" sz="2400" dirty="0"/>
              <a:t>and test the efficiency of the model.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4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7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13594" r="13750" b="13873"/>
          <a:stretch/>
        </p:blipFill>
        <p:spPr>
          <a:xfrm>
            <a:off x="1562100" y="933451"/>
            <a:ext cx="8953500" cy="497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8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16094" r="12500" b="11927"/>
          <a:stretch/>
        </p:blipFill>
        <p:spPr>
          <a:xfrm>
            <a:off x="1562100" y="1104901"/>
            <a:ext cx="9105900" cy="4933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83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9" b="15805"/>
          <a:stretch/>
        </p:blipFill>
        <p:spPr>
          <a:xfrm>
            <a:off x="0" y="586854"/>
            <a:ext cx="12192000" cy="5186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36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"/>
            <a:ext cx="1546748" cy="39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35403" y="6632813"/>
            <a:ext cx="2429301" cy="222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32358" y="6168788"/>
            <a:ext cx="632346" cy="573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1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9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9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141</Words>
  <Application>Microsoft Office PowerPoint</Application>
  <PresentationFormat>Widescreen</PresentationFormat>
  <Paragraphs>22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Week2 (B)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Activity01</vt:lpstr>
      <vt:lpstr>Class Activity01 – Cont.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 hassan</dc:creator>
  <cp:lastModifiedBy>saif hassan</cp:lastModifiedBy>
  <cp:revision>2</cp:revision>
  <dcterms:created xsi:type="dcterms:W3CDTF">2020-04-05T20:31:16Z</dcterms:created>
  <dcterms:modified xsi:type="dcterms:W3CDTF">2020-04-05T20:32:04Z</dcterms:modified>
</cp:coreProperties>
</file>